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7772400" cx="10058400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hG0pc7efJRBZMD/xwuO14Z1f+3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5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" type="body"/>
          </p:nvPr>
        </p:nvSpPr>
        <p:spPr>
          <a:xfrm>
            <a:off x="1001880" y="2237040"/>
            <a:ext cx="80539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2" type="body"/>
          </p:nvPr>
        </p:nvSpPr>
        <p:spPr>
          <a:xfrm>
            <a:off x="1001880" y="4574160"/>
            <a:ext cx="80539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" type="body"/>
          </p:nvPr>
        </p:nvSpPr>
        <p:spPr>
          <a:xfrm>
            <a:off x="100188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2" type="body"/>
          </p:nvPr>
        </p:nvSpPr>
        <p:spPr>
          <a:xfrm>
            <a:off x="512892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3" type="body"/>
          </p:nvPr>
        </p:nvSpPr>
        <p:spPr>
          <a:xfrm>
            <a:off x="512892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4" type="body"/>
          </p:nvPr>
        </p:nvSpPr>
        <p:spPr>
          <a:xfrm>
            <a:off x="100188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0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0"/>
          <p:cNvSpPr txBox="1"/>
          <p:nvPr>
            <p:ph idx="2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5" name="Google Shape;5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24800" y="2236680"/>
            <a:ext cx="5607720" cy="4474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24800" y="2236680"/>
            <a:ext cx="5607720" cy="4474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1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" type="subTitle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2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1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3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" type="body"/>
          </p:nvPr>
        </p:nvSpPr>
        <p:spPr>
          <a:xfrm>
            <a:off x="100188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2" type="body"/>
          </p:nvPr>
        </p:nvSpPr>
        <p:spPr>
          <a:xfrm>
            <a:off x="512892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/>
          <p:nvPr>
            <p:ph idx="1" type="subTitle"/>
          </p:nvPr>
        </p:nvSpPr>
        <p:spPr>
          <a:xfrm>
            <a:off x="1001880" y="735120"/>
            <a:ext cx="8053920" cy="631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>
            <a:off x="100188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2" type="body"/>
          </p:nvPr>
        </p:nvSpPr>
        <p:spPr>
          <a:xfrm>
            <a:off x="100188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3" type="body"/>
          </p:nvPr>
        </p:nvSpPr>
        <p:spPr>
          <a:xfrm>
            <a:off x="512892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7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7"/>
          <p:cNvSpPr txBox="1"/>
          <p:nvPr>
            <p:ph idx="1" type="body"/>
          </p:nvPr>
        </p:nvSpPr>
        <p:spPr>
          <a:xfrm>
            <a:off x="100188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7"/>
          <p:cNvSpPr txBox="1"/>
          <p:nvPr>
            <p:ph idx="2" type="body"/>
          </p:nvPr>
        </p:nvSpPr>
        <p:spPr>
          <a:xfrm>
            <a:off x="512892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7"/>
          <p:cNvSpPr txBox="1"/>
          <p:nvPr>
            <p:ph idx="3" type="body"/>
          </p:nvPr>
        </p:nvSpPr>
        <p:spPr>
          <a:xfrm>
            <a:off x="512892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8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8"/>
          <p:cNvSpPr txBox="1"/>
          <p:nvPr>
            <p:ph idx="1" type="body"/>
          </p:nvPr>
        </p:nvSpPr>
        <p:spPr>
          <a:xfrm>
            <a:off x="100188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8"/>
          <p:cNvSpPr txBox="1"/>
          <p:nvPr>
            <p:ph idx="2" type="body"/>
          </p:nvPr>
        </p:nvSpPr>
        <p:spPr>
          <a:xfrm>
            <a:off x="512892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8"/>
          <p:cNvSpPr txBox="1"/>
          <p:nvPr>
            <p:ph idx="3" type="body"/>
          </p:nvPr>
        </p:nvSpPr>
        <p:spPr>
          <a:xfrm>
            <a:off x="1001880" y="4574160"/>
            <a:ext cx="80539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9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9"/>
          <p:cNvSpPr txBox="1"/>
          <p:nvPr>
            <p:ph idx="1" type="body"/>
          </p:nvPr>
        </p:nvSpPr>
        <p:spPr>
          <a:xfrm>
            <a:off x="1001880" y="2237040"/>
            <a:ext cx="80539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9"/>
          <p:cNvSpPr txBox="1"/>
          <p:nvPr>
            <p:ph idx="2" type="body"/>
          </p:nvPr>
        </p:nvSpPr>
        <p:spPr>
          <a:xfrm>
            <a:off x="1001880" y="4574160"/>
            <a:ext cx="80539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0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30"/>
          <p:cNvSpPr txBox="1"/>
          <p:nvPr>
            <p:ph idx="1" type="body"/>
          </p:nvPr>
        </p:nvSpPr>
        <p:spPr>
          <a:xfrm>
            <a:off x="100188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0"/>
          <p:cNvSpPr txBox="1"/>
          <p:nvPr>
            <p:ph idx="2" type="body"/>
          </p:nvPr>
        </p:nvSpPr>
        <p:spPr>
          <a:xfrm>
            <a:off x="512892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0"/>
          <p:cNvSpPr txBox="1"/>
          <p:nvPr>
            <p:ph idx="3" type="body"/>
          </p:nvPr>
        </p:nvSpPr>
        <p:spPr>
          <a:xfrm>
            <a:off x="512892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0"/>
          <p:cNvSpPr txBox="1"/>
          <p:nvPr>
            <p:ph idx="4" type="body"/>
          </p:nvPr>
        </p:nvSpPr>
        <p:spPr>
          <a:xfrm>
            <a:off x="100188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1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1"/>
          <p:cNvSpPr txBox="1"/>
          <p:nvPr>
            <p:ph idx="1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1"/>
          <p:cNvSpPr txBox="1"/>
          <p:nvPr>
            <p:ph idx="2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7" name="Google Shape;10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24800" y="2236680"/>
            <a:ext cx="5607720" cy="4474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24800" y="2236680"/>
            <a:ext cx="5607720" cy="4474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" type="body"/>
          </p:nvPr>
        </p:nvSpPr>
        <p:spPr>
          <a:xfrm>
            <a:off x="100188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2" type="body"/>
          </p:nvPr>
        </p:nvSpPr>
        <p:spPr>
          <a:xfrm>
            <a:off x="512892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 txBox="1"/>
          <p:nvPr>
            <p:ph idx="1" type="subTitle"/>
          </p:nvPr>
        </p:nvSpPr>
        <p:spPr>
          <a:xfrm>
            <a:off x="1001880" y="735120"/>
            <a:ext cx="8053920" cy="631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" type="body"/>
          </p:nvPr>
        </p:nvSpPr>
        <p:spPr>
          <a:xfrm>
            <a:off x="100188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2" type="body"/>
          </p:nvPr>
        </p:nvSpPr>
        <p:spPr>
          <a:xfrm>
            <a:off x="100188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3" type="body"/>
          </p:nvPr>
        </p:nvSpPr>
        <p:spPr>
          <a:xfrm>
            <a:off x="512892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body"/>
          </p:nvPr>
        </p:nvSpPr>
        <p:spPr>
          <a:xfrm>
            <a:off x="1001880" y="2237040"/>
            <a:ext cx="39301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2" type="body"/>
          </p:nvPr>
        </p:nvSpPr>
        <p:spPr>
          <a:xfrm>
            <a:off x="512892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3" type="body"/>
          </p:nvPr>
        </p:nvSpPr>
        <p:spPr>
          <a:xfrm>
            <a:off x="5128920" y="457416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100188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5128920" y="2237040"/>
            <a:ext cx="39301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1001880" y="4574160"/>
            <a:ext cx="8053920" cy="2134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1527120" y="1514160"/>
            <a:ext cx="7003440" cy="24548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0" type="dt"/>
          </p:nvPr>
        </p:nvSpPr>
        <p:spPr>
          <a:xfrm>
            <a:off x="1001880" y="6896520"/>
            <a:ext cx="2100960" cy="375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1" type="ftr"/>
          </p:nvPr>
        </p:nvSpPr>
        <p:spPr>
          <a:xfrm>
            <a:off x="3453120" y="6896520"/>
            <a:ext cx="3151440" cy="375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2" type="sldNum"/>
          </p:nvPr>
        </p:nvSpPr>
        <p:spPr>
          <a:xfrm>
            <a:off x="6954840" y="6896520"/>
            <a:ext cx="2100960" cy="375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6"/>
          <p:cNvSpPr txBox="1"/>
          <p:nvPr>
            <p:ph idx="1" type="body"/>
          </p:nvPr>
        </p:nvSpPr>
        <p:spPr>
          <a:xfrm>
            <a:off x="826560" y="2009880"/>
            <a:ext cx="8404200" cy="40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type="title"/>
          </p:nvPr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9" name="Google Shape;59;p8"/>
          <p:cNvSpPr txBox="1"/>
          <p:nvPr>
            <p:ph idx="1" type="body"/>
          </p:nvPr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indent="-228600" lvl="1" marL="914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-228600" lvl="2" marL="1371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-228600" lvl="3" marL="1828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-228600" lvl="4" marL="22860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8"/>
          <p:cNvSpPr txBox="1"/>
          <p:nvPr>
            <p:ph idx="10" type="dt"/>
          </p:nvPr>
        </p:nvSpPr>
        <p:spPr>
          <a:xfrm>
            <a:off x="1001880" y="6896520"/>
            <a:ext cx="2100960" cy="375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1" type="ftr"/>
          </p:nvPr>
        </p:nvSpPr>
        <p:spPr>
          <a:xfrm>
            <a:off x="3453120" y="6896520"/>
            <a:ext cx="3151440" cy="375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12" type="sldNum"/>
          </p:nvPr>
        </p:nvSpPr>
        <p:spPr>
          <a:xfrm>
            <a:off x="6954840" y="6896520"/>
            <a:ext cx="2100960" cy="375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/>
          <p:nvPr/>
        </p:nvSpPr>
        <p:spPr>
          <a:xfrm>
            <a:off x="1527120" y="2149171"/>
            <a:ext cx="7003440" cy="24548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5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Caso: Aplicación del artículo 1E y 1F de la Convención de  Refugio y Estatuto de Roma </a:t>
            </a:r>
            <a:endParaRPr b="0" i="0" sz="12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527120" y="5117400"/>
            <a:ext cx="7003440" cy="1818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Universidad de Ottawa</a:t>
            </a:r>
            <a:endParaRPr b="0" i="0" sz="247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Poder judicial del Estado de Chiapas</a:t>
            </a:r>
            <a:endParaRPr b="0" i="0" sz="247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Poder judicial del Estado de México </a:t>
            </a:r>
            <a:endParaRPr b="0" i="0" sz="247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7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7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/>
          <p:nvPr/>
        </p:nvSpPr>
        <p:spPr>
          <a:xfrm>
            <a:off x="1001880" y="2237040"/>
            <a:ext cx="8053920" cy="4474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Juan González (guatemalteco) se enlistó ejército de su país para pelear en la guerra civil en calidad de soldado raso.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Deserta del ejército ante su estado físico. (Lesión)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 a San Pedro Sula (honduras) para esconderse en casa de un familiar.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Efectivamente militares lo buscan y su esposa dice ignorar dónde está.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 da la amnistía y Juan regresa a su país donde labora como guardia.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1001880" y="735120"/>
            <a:ext cx="8053920" cy="136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Presentación del tema </a:t>
            </a:r>
            <a:endParaRPr b="0" i="0" sz="1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/>
          <p:nvPr/>
        </p:nvSpPr>
        <p:spPr>
          <a:xfrm>
            <a:off x="1001880" y="631816"/>
            <a:ext cx="8053920" cy="5729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agosto de 2004 Juan ingresa ilegalmente a Estados Unidos.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 interceptado por la autoridad migratoria y deportado.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Pedro hermano de Juan es policía hondureño participa en la captura de integrantes de la Mara.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Juan indica a Pedro que debería ser cuidadoso porque se podría tomar venganza en contra de ellos o de su familia por la Mara.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Mara acribilla a Pedro 2016.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Mara pide dinero a Juan a cambio de no hacerle daño, Juan huye de su país para ingresar ilegalmente a México utilizando la identidad de su hermano fallecido.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Ante el fallecimiento de Ines esposa de Juan la madre de ella lo denuncia penalmente. (Honduras) por abandono de infantes de sus dos hijas. (Juicio pendiente)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/>
          <p:nvPr/>
        </p:nvSpPr>
        <p:spPr>
          <a:xfrm>
            <a:off x="1001880" y="874080"/>
            <a:ext cx="8053920" cy="59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Juan (hondureño) tiene un hijo en 2017 con Irma (salvadoreña) en Baja California el niño cuenta con acta de nacimiento Mexicana.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Juan se entera que sus hijas habían sido interceptadas por la Mara y decide contratar a una persona para que de manera ilegal las traiga a Mexico 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Ellas piden asilo al momento en que fueron detenidas por inmigración  en Chiapas.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Encontrándose Juan una noche en un bar acepta tener relaciones con una chica a cambio de drogas y dinero.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/>
          <p:nvPr/>
        </p:nvSpPr>
        <p:spPr>
          <a:xfrm>
            <a:off x="1001880" y="1020960"/>
            <a:ext cx="8053920" cy="56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 estar en el hotel es arrestado por la Policía la chica tenia 16 años y le incautan droga descubren que utiliza una identidad falsa y que es hondureño.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Momento en el que Juan decide pedir asilo político porque su vida está en peligro.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Interviene la Comisión Mexicana de ayuda para refugiados (COMAR)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s-MX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Irma al enterarse de lo sucedido a Juan  decide pedir asilo basando su temor en la historia de Juan.</a:t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24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79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MAGISTRADA LUCERO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