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7"/>
  </p:normalViewPr>
  <p:slideViewPr>
    <p:cSldViewPr>
      <p:cViewPr varScale="1">
        <p:scale>
          <a:sx n="89" d="100"/>
          <a:sy n="89" d="100"/>
        </p:scale>
        <p:origin x="174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94A4-6FB1-4A59-BB14-AA93EE2AF8A8}" type="datetimeFigureOut">
              <a:rPr lang="es-MX" smtClean="0"/>
              <a:pPr/>
              <a:t>17/01/22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DEB00-EC17-478D-BF07-BA11446E7D4A}" type="slidenum">
              <a:rPr lang="es-MX" smtClean="0"/>
              <a:pPr/>
              <a:t>‹n°›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OBJETIVO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Determinar por parte de las Autoridades Mexicanas si es procedente o no la demanda de Asilo solicita por:</a:t>
            </a:r>
          </a:p>
          <a:p>
            <a:r>
              <a:rPr lang="es-MX" dirty="0"/>
              <a:t>Juan González ciudadano Guatemalteco</a:t>
            </a:r>
          </a:p>
          <a:p>
            <a:r>
              <a:rPr lang="es-MX" dirty="0"/>
              <a:t>Irma Pérez ciudadana Salvadoreña </a:t>
            </a:r>
          </a:p>
          <a:p>
            <a:pPr lvl="1"/>
            <a:r>
              <a:rPr lang="es-MX" dirty="0"/>
              <a:t>Y de las hijas de Juan de 14 y 16</a:t>
            </a:r>
          </a:p>
          <a:p>
            <a:pPr lvl="1"/>
            <a:r>
              <a:rPr lang="es-MX" dirty="0"/>
              <a:t>Del hijo de Juan e Irma de 1 año de edad.</a:t>
            </a:r>
          </a:p>
          <a:p>
            <a:pPr lvl="1" algn="r">
              <a:buNone/>
            </a:pPr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MX" dirty="0">
                <a:latin typeface="Verdana" pitchFamily="34" charset="0"/>
                <a:ea typeface="Verdana" pitchFamily="34" charset="0"/>
                <a:cs typeface="Verdana" pitchFamily="34" charset="0"/>
              </a:rPr>
              <a:t> Aportar pruebas que sustenten su dicho.</a:t>
            </a:r>
          </a:p>
          <a:p>
            <a:pPr>
              <a:buFont typeface="Wingdings" pitchFamily="2" charset="2"/>
              <a:buChar char="q"/>
            </a:pPr>
            <a:endParaRPr lang="es-MX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s-MX" dirty="0">
                <a:latin typeface="Verdana" pitchFamily="34" charset="0"/>
                <a:ea typeface="Verdana" pitchFamily="34" charset="0"/>
                <a:cs typeface="Verdana" pitchFamily="34" charset="0"/>
              </a:rPr>
              <a:t>Duración del Procedimiento 45 días la COMAR emitirá resolución fundada y motivada.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4500594"/>
          </a:xfrm>
        </p:spPr>
        <p:txBody>
          <a:bodyPr/>
          <a:lstStyle/>
          <a:p>
            <a:r>
              <a:rPr lang="es-MX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ARTICULO 1F DE LA CONVENCIÓN DE REFUGIO Y ESTATUTO DE ROMA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Verdana" pitchFamily="34" charset="0"/>
                <a:ea typeface="Verdana" pitchFamily="34" charset="0"/>
                <a:cs typeface="Verdana" pitchFamily="34" charset="0"/>
              </a:rPr>
              <a:t>No serán aplicables a persona alguna respecto de la cual existan motivos fundados para considerar:</a:t>
            </a:r>
          </a:p>
          <a:p>
            <a:endParaRPr lang="es-MX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MX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endParaRPr lang="es-MX" dirty="0"/>
          </a:p>
          <a:p>
            <a:endParaRPr lang="es-MX" dirty="0"/>
          </a:p>
          <a:p>
            <a:r>
              <a:rPr lang="es-MX" dirty="0"/>
              <a:t>a) Que ha cometido un delito contra la paz, un delito de guerra o un delito contra la humanidad, de los definidos en los Instrumentos Internacionales elaborados para adoptar disposiciones respecto de tales delitos  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r>
              <a:rPr lang="es-MX" dirty="0"/>
              <a:t>b) Que ha cometido un grave delito común, fuera del país de refugio, antes de ser admitida en él como refugiada.</a:t>
            </a:r>
          </a:p>
          <a:p>
            <a:endParaRPr lang="es-MX" dirty="0"/>
          </a:p>
          <a:p>
            <a:r>
              <a:rPr lang="es-MX" dirty="0"/>
              <a:t> c) Que se ha hecho culpable de actos contrarios a las finalidades y a los principios de las Naciones Unidas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/>
          <a:lstStyle/>
          <a:p>
            <a:r>
              <a:rPr lang="es-MX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ARTICULO 1 E DE LA CONVENCIÓN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just"/>
            <a:r>
              <a:rPr lang="es-MX" dirty="0"/>
              <a:t>Esta Convención no se aplicara a personas: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“A quienes las autoridades competentes del país donde hayan fijado su residencia reconozcan los derechos y obligaciones inherentes a la posesión de la nacionalidad de tal país”.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Autofit/>
          </a:bodyPr>
          <a:lstStyle/>
          <a:p>
            <a:br>
              <a:rPr lang="es-MX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MX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COMISIÓN MEXICANA DE AYUDA A REFUGIADOS (COMAR)</a:t>
            </a:r>
            <a:br>
              <a:rPr lang="es-MX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s-MX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60623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es-MX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s-MX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s-MX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Procedimiento para ser reconocido como Refugiado en </a:t>
            </a:r>
          </a:p>
          <a:p>
            <a:pPr algn="ctr">
              <a:buNone/>
            </a:pPr>
            <a:r>
              <a:rPr lang="es-MX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México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s-MX" dirty="0">
                <a:latin typeface="Verdana" pitchFamily="34" charset="0"/>
                <a:ea typeface="Verdana" pitchFamily="34" charset="0"/>
                <a:cs typeface="Verdana" pitchFamily="34" charset="0"/>
              </a:rPr>
              <a:t>Solicitar la condición de Refugiado dentro de los 30 días siguientes a su ingreso a territorio Nacional.</a:t>
            </a:r>
          </a:p>
          <a:p>
            <a:pPr>
              <a:buNone/>
            </a:pPr>
            <a:endParaRPr lang="es-MX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s-MX" dirty="0">
                <a:latin typeface="Verdana" pitchFamily="34" charset="0"/>
                <a:ea typeface="Verdana" pitchFamily="34" charset="0"/>
                <a:cs typeface="Verdana" pitchFamily="34" charset="0"/>
              </a:rPr>
              <a:t>Llenar formulario de puño y letra.</a:t>
            </a:r>
          </a:p>
          <a:p>
            <a:pPr>
              <a:buNone/>
            </a:pPr>
            <a:endParaRPr lang="es-MX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s-MX" dirty="0">
                <a:latin typeface="Verdana" pitchFamily="34" charset="0"/>
                <a:ea typeface="Verdana" pitchFamily="34" charset="0"/>
                <a:cs typeface="Verdana" pitchFamily="34" charset="0"/>
              </a:rPr>
              <a:t>Establecer los hechos por los cuales emigro de su País de origen o residencia habitual.</a:t>
            </a:r>
          </a:p>
          <a:p>
            <a:pPr>
              <a:buFont typeface="Wingdings" pitchFamily="2" charset="2"/>
              <a:buChar char="q"/>
            </a:pPr>
            <a:endParaRPr lang="es-MX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s-MX" dirty="0">
                <a:latin typeface="Verdana" pitchFamily="34" charset="0"/>
                <a:ea typeface="Verdana" pitchFamily="34" charset="0"/>
                <a:cs typeface="Verdana" pitchFamily="34" charset="0"/>
              </a:rPr>
              <a:t>Cuentan con el derecho de un Represente Legal.</a:t>
            </a:r>
          </a:p>
          <a:p>
            <a:pPr>
              <a:buNone/>
            </a:pPr>
            <a:endParaRPr lang="es-MX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294</Words>
  <Application>Microsoft Macintosh PowerPoint</Application>
  <PresentationFormat>Affichage à l'écran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Tema de Office</vt:lpstr>
      <vt:lpstr>OBJETIVO</vt:lpstr>
      <vt:lpstr>ARTICULO 1F DE LA CONVENCIÓN DE REFUGIO Y ESTATUTO DE ROMA</vt:lpstr>
      <vt:lpstr>Présentation PowerPoint</vt:lpstr>
      <vt:lpstr>Présentation PowerPoint</vt:lpstr>
      <vt:lpstr>Présentation PowerPoint</vt:lpstr>
      <vt:lpstr>ARTICULO 1 E DE LA CONVENCIÓN </vt:lpstr>
      <vt:lpstr>Présentation PowerPoint</vt:lpstr>
      <vt:lpstr> COMISIÓN MEXICANA DE AYUDA A REFUGIADOS (COMAR)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ARTICULO 1F DE LA CONVENCIÓN DE REFUGIO Y ESTATUTO DE ROMA</dc:title>
  <dc:creator>MAGISTRADA LUCERO</dc:creator>
  <cp:lastModifiedBy>Pierre Gilles Bélanger</cp:lastModifiedBy>
  <cp:revision>3</cp:revision>
  <dcterms:created xsi:type="dcterms:W3CDTF">2018-03-08T19:07:04Z</dcterms:created>
  <dcterms:modified xsi:type="dcterms:W3CDTF">2022-01-17T21:44:55Z</dcterms:modified>
</cp:coreProperties>
</file>