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gSLIVQ0hCGGWDqyxuhIF76MSVh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MX"/>
              <a:t>QUE DELITOS COMETIO: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1.- DESERTOR DEL EJERCITO (Guatemala)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2.- USURPACION DE IDENTIDAD (México)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3.- ABANDONO DE INFANTES (Guatemala)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4.- NARCOMENUDEO (México)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5.-CONTRA EL PLENO DESARROLLO DE LA PERSONA. (México)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/>
          <p:nvPr>
            <p:ph idx="1" type="body"/>
          </p:nvPr>
        </p:nvSpPr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s-MX"/>
              <a:t>Debate de la Defensa Pública: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es-MX"/>
              <a:t> El imputado pertenece a un grupo vulnerable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es-MX"/>
              <a:t>No se le puede exigir mayores requisitos siendo factible un conjunto de medidas cautelares diversas y menos lesiva como podría ser la presentación periódica, una garantía económica y el sometimiento y cuidado y vigilancia de una autoridad (Centro estatal de Medicas Cautelares CEMECA)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type="title"/>
          </p:nvPr>
        </p:nvSpPr>
        <p:spPr>
          <a:xfrm>
            <a:off x="457200" y="274638"/>
            <a:ext cx="8229600" cy="1511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erdana"/>
              <a:buNone/>
            </a:pPr>
            <a:r>
              <a:rPr b="1" lang="es-MX" sz="3600">
                <a:latin typeface="Verdana"/>
                <a:ea typeface="Verdana"/>
                <a:cs typeface="Verdana"/>
                <a:sym typeface="Verdana"/>
              </a:rPr>
              <a:t>PRINCIPIO DE PRESUNCIÓN DE INOCENCIA</a:t>
            </a:r>
            <a:endParaRPr/>
          </a:p>
        </p:txBody>
      </p:sp>
      <p:sp>
        <p:nvSpPr>
          <p:cNvPr id="91" name="Google Shape;91;p3"/>
          <p:cNvSpPr txBox="1"/>
          <p:nvPr>
            <p:ph idx="1" type="body"/>
          </p:nvPr>
        </p:nvSpPr>
        <p:spPr>
          <a:xfrm>
            <a:off x="457200" y="2214554"/>
            <a:ext cx="8229600" cy="3911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>
                <a:latin typeface="Verdana"/>
                <a:ea typeface="Verdana"/>
                <a:cs typeface="Verdana"/>
                <a:sym typeface="Verdana"/>
              </a:rPr>
              <a:t>Toda persona se considera inocente hasta en tanto no se demuestre, en un juicio previo, su culpabilidad.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</a:pPr>
            <a:r>
              <a:rPr b="1" lang="es-MX">
                <a:latin typeface="Verdana"/>
                <a:ea typeface="Verdana"/>
                <a:cs typeface="Verdana"/>
                <a:sym typeface="Verdana"/>
              </a:rPr>
              <a:t>AMINISTIA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Es la Eliminación de la responsabilidad penal de un delito.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</a:pPr>
            <a:r>
              <a:rPr b="1" lang="es-MX">
                <a:latin typeface="Verdana"/>
                <a:ea typeface="Verdana"/>
                <a:cs typeface="Verdana"/>
                <a:sym typeface="Verdana"/>
              </a:rPr>
              <a:t>DELITO GRAVE 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>
                <a:latin typeface="Verdana"/>
                <a:ea typeface="Verdana"/>
                <a:cs typeface="Verdana"/>
                <a:sym typeface="Verdana"/>
              </a:rPr>
              <a:t>Es aquél que debe juzgarse según normas internacionales no simplemente por como se le caracteriza en el País de acogida o País de origen.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b="1" lang="es-MX">
                <a:latin typeface="Verdana"/>
                <a:ea typeface="Verdana"/>
                <a:cs typeface="Verdana"/>
                <a:sym typeface="Verdana"/>
              </a:rPr>
              <a:t>FUERA DEL PAÍS DE ASILO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Se requiere que el delito lo haya cometido la persona fuera del país de refugio antes de ser admitida en él como Refugiada.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b="1" lang="es-MX" sz="2800">
                <a:latin typeface="Verdana"/>
                <a:ea typeface="Verdana"/>
                <a:cs typeface="Verdana"/>
                <a:sym typeface="Verdana"/>
              </a:rPr>
              <a:t>ACTOS CONTRARIOS A LAS FINALIDADES Y A LOS PRINCIPIOS DE LAS NACIONES UNIDAS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s-MX"/>
              <a:t>Delitos capaces de afectar la: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Paz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La seguridad y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Las relaciones pacificas entre los Estados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Violaciones graves y sostenidas a los Derechos Humanos.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Articulo 1 de los Propósitos de las Naciones Unidas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ctrTitle"/>
          </p:nvPr>
        </p:nvSpPr>
        <p:spPr>
          <a:xfrm>
            <a:off x="685800" y="500042"/>
            <a:ext cx="7772400" cy="5715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</a:pPr>
            <a:r>
              <a:rPr b="1" lang="es-MX">
                <a:latin typeface="Verdana"/>
                <a:ea typeface="Verdana"/>
                <a:cs typeface="Verdana"/>
                <a:sym typeface="Verdana"/>
              </a:rPr>
              <a:t>ACTUACIÓN DEL JUEZ DE CONTROL EN AUDIENCIA INICIAL</a:t>
            </a:r>
            <a:br>
              <a:rPr b="1" lang="es-MX">
                <a:latin typeface="Verdana"/>
                <a:ea typeface="Verdana"/>
                <a:cs typeface="Verdana"/>
                <a:sym typeface="Verdana"/>
              </a:rPr>
            </a:br>
            <a:r>
              <a:rPr lang="es-MX"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Solicitud de calificación de Detención hipótesis del 16 Constitucional y 146 del C.N.P.P.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Formulación de Imputación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s-MX"/>
              <a:t>1.- Narcomenudeo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s-MX"/>
              <a:t>2.- Usurpación de Identificad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s-MX"/>
              <a:t>3.- De las personas menores de edad y quienes no tienen la capacidad de comprender el hecho.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 txBox="1"/>
          <p:nvPr>
            <p:ph idx="1" type="body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Imputado si es su deseo declarar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Solicitud del Plazo para resolver situación jurídica misma audiencia, 72 o 144 horas.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MX"/>
              <a:t>Debate sobre medida Cautelar: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s-MX"/>
              <a:t>M.P.   Prisión Preventiva Justificada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s-MX"/>
              <a:t> No tiene arraigo en México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s-MX"/>
              <a:t>Trabajo Fijo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s-MX"/>
              <a:t>Dificultad de comparecer al Juicio por su calidad migratoria irregular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2018-03-08T21:43:36Z</dcterms:created>
  <dc:creator>MAGISTRADA LUCERO</dc:creator>
</cp:coreProperties>
</file>